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8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1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7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3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F77F-AC1B-4594-9825-F31283E6111C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8D02-0883-4960-A002-6E7CEE62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ar-IQ" sz="3600" dirty="0" smtClean="0"/>
              <a:t>التركيب الكيميائي لمعدن </a:t>
            </a:r>
            <a:r>
              <a:rPr lang="ar-IQ" sz="3600" dirty="0" err="1" smtClean="0"/>
              <a:t>المايكا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dirty="0" smtClean="0"/>
              <a:t>   K</a:t>
            </a:r>
            <a:r>
              <a:rPr lang="en-US" sz="2000" dirty="0" smtClean="0"/>
              <a:t>2</a:t>
            </a:r>
            <a:r>
              <a:rPr lang="en-US" dirty="0" smtClean="0"/>
              <a:t>Al</a:t>
            </a:r>
            <a:r>
              <a:rPr lang="en-US" sz="2000" dirty="0" smtClean="0"/>
              <a:t>6</a:t>
            </a:r>
            <a:r>
              <a:rPr lang="en-US" dirty="0" smtClean="0"/>
              <a:t>Si</a:t>
            </a:r>
            <a:r>
              <a:rPr lang="en-US" sz="2000" dirty="0" smtClean="0"/>
              <a:t>6</a:t>
            </a:r>
            <a:r>
              <a:rPr lang="en-US" dirty="0" smtClean="0"/>
              <a:t>O</a:t>
            </a:r>
            <a:r>
              <a:rPr lang="en-US" sz="2000" dirty="0" smtClean="0"/>
              <a:t>20</a:t>
            </a:r>
            <a:r>
              <a:rPr lang="en-US" dirty="0" smtClean="0"/>
              <a:t>(OH)</a:t>
            </a:r>
            <a:r>
              <a:rPr lang="en-US" sz="2000" dirty="0" smtClean="0"/>
              <a:t>4 </a:t>
            </a:r>
          </a:p>
          <a:p>
            <a:pPr marL="0" indent="0" algn="r">
              <a:buNone/>
            </a:pPr>
            <a:r>
              <a:rPr lang="ar-IQ" sz="2800" dirty="0" smtClean="0"/>
              <a:t>يوجد العديد من انواع </a:t>
            </a:r>
            <a:r>
              <a:rPr lang="ar-IQ" sz="2800" dirty="0" err="1" smtClean="0"/>
              <a:t>المايكا</a:t>
            </a:r>
            <a:r>
              <a:rPr lang="ar-IQ" sz="2800" dirty="0" smtClean="0"/>
              <a:t> كما ذكر في الجدول السابق حيث يحل </a:t>
            </a:r>
            <a:r>
              <a:rPr lang="ar-IQ" sz="2800" dirty="0" err="1" smtClean="0"/>
              <a:t>الحديدوز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والحديديك</a:t>
            </a:r>
            <a:r>
              <a:rPr lang="ar-IQ" sz="2800" dirty="0" smtClean="0"/>
              <a:t> محل المغنيسيوم والالمنيوم في صفيحة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كما يمكن ان يحل الصوديوم والكالسيوم محل البوتاسيوم الموجود في </a:t>
            </a:r>
            <a:r>
              <a:rPr lang="ar-IQ" sz="2800" dirty="0" err="1" smtClean="0"/>
              <a:t>الطبقه</a:t>
            </a:r>
            <a:r>
              <a:rPr lang="ar-IQ" sz="2800" dirty="0" smtClean="0"/>
              <a:t> </a:t>
            </a:r>
            <a:r>
              <a:rPr lang="ar-IQ" sz="2800" dirty="0" err="1" smtClean="0"/>
              <a:t>البينيه</a:t>
            </a:r>
            <a:r>
              <a:rPr lang="ar-IQ" sz="2800" dirty="0" smtClean="0"/>
              <a:t> .</a:t>
            </a:r>
          </a:p>
          <a:p>
            <a:pPr marL="0" indent="0" algn="ctr">
              <a:buNone/>
            </a:pPr>
            <a:r>
              <a:rPr lang="ar-IQ" sz="2800" b="1" dirty="0" err="1" smtClean="0"/>
              <a:t>المسكوفايت</a:t>
            </a:r>
            <a:r>
              <a:rPr lang="ar-IQ" sz="2800" b="1" dirty="0" smtClean="0"/>
              <a:t> </a:t>
            </a:r>
            <a:r>
              <a:rPr lang="ar-IQ" sz="2800" b="1" dirty="0" err="1" smtClean="0"/>
              <a:t>والبايوتايت</a:t>
            </a:r>
            <a:r>
              <a:rPr lang="ar-IQ" sz="2800" b="1" dirty="0" smtClean="0"/>
              <a:t> </a:t>
            </a:r>
          </a:p>
          <a:p>
            <a:pPr marL="0" indent="0" algn="r">
              <a:buNone/>
            </a:pPr>
            <a:r>
              <a:rPr lang="ar-IQ" sz="2800" dirty="0" smtClean="0"/>
              <a:t>ويعتبران من اهم معادن </a:t>
            </a:r>
            <a:r>
              <a:rPr lang="ar-IQ" sz="2800" dirty="0" err="1" smtClean="0"/>
              <a:t>المايكا</a:t>
            </a:r>
            <a:r>
              <a:rPr lang="ar-IQ" sz="2800" dirty="0" smtClean="0"/>
              <a:t> وهناك اختلاف بين هذين المعدنين حيث يعتبر </a:t>
            </a:r>
            <a:r>
              <a:rPr lang="ar-IQ" sz="2800" dirty="0" err="1" smtClean="0"/>
              <a:t>المسكوفايت</a:t>
            </a:r>
            <a:r>
              <a:rPr lang="ar-IQ" sz="2800" dirty="0" smtClean="0"/>
              <a:t> من معادن </a:t>
            </a:r>
            <a:r>
              <a:rPr lang="ar-IQ" sz="2800" dirty="0" err="1" smtClean="0"/>
              <a:t>المايكا</a:t>
            </a:r>
            <a:r>
              <a:rPr lang="ar-IQ" sz="2800" dirty="0" smtClean="0"/>
              <a:t> ثنائية </a:t>
            </a:r>
            <a:r>
              <a:rPr lang="ar-IQ" sz="2800" dirty="0" err="1" smtClean="0"/>
              <a:t>الاوكتا</a:t>
            </a:r>
            <a:r>
              <a:rPr lang="ar-IQ" sz="2800" dirty="0" smtClean="0"/>
              <a:t> </a:t>
            </a:r>
            <a:r>
              <a:rPr lang="ar-IQ" sz="2800" dirty="0" err="1" smtClean="0"/>
              <a:t>هايدرا</a:t>
            </a:r>
            <a:r>
              <a:rPr lang="ar-IQ" sz="2800" dirty="0" smtClean="0"/>
              <a:t> بينما يعتبر معدن </a:t>
            </a:r>
            <a:r>
              <a:rPr lang="ar-IQ" sz="2800" dirty="0" err="1" smtClean="0"/>
              <a:t>البايوتايت</a:t>
            </a:r>
            <a:r>
              <a:rPr lang="ar-IQ" sz="2800" dirty="0" smtClean="0"/>
              <a:t> من معادن </a:t>
            </a:r>
            <a:r>
              <a:rPr lang="ar-IQ" sz="2800" dirty="0" err="1" smtClean="0"/>
              <a:t>المايكا</a:t>
            </a:r>
            <a:r>
              <a:rPr lang="ar-IQ" sz="2800" dirty="0" smtClean="0"/>
              <a:t> ثلاثية </a:t>
            </a:r>
            <a:r>
              <a:rPr lang="ar-IQ" sz="2800" dirty="0" err="1" smtClean="0"/>
              <a:t>الاوكتاهيدرا</a:t>
            </a:r>
            <a:r>
              <a:rPr lang="ar-IQ" sz="2800" dirty="0" smtClean="0"/>
              <a:t> كذلك يعتبر </a:t>
            </a:r>
            <a:r>
              <a:rPr lang="ar-IQ" sz="2800" dirty="0" err="1" smtClean="0"/>
              <a:t>المسكوفايت</a:t>
            </a:r>
            <a:r>
              <a:rPr lang="ar-IQ" sz="2800" dirty="0" smtClean="0"/>
              <a:t> اكثر مقاومة </a:t>
            </a:r>
            <a:r>
              <a:rPr lang="ar-IQ" sz="2800" dirty="0" err="1" smtClean="0"/>
              <a:t>للتجويه</a:t>
            </a:r>
            <a:r>
              <a:rPr lang="ar-IQ" sz="2800" dirty="0" smtClean="0"/>
              <a:t> وبالتالي اكثر احتفاظ وتثبيت للبوتاسيوم واكثر تواجدا في الترب اما </a:t>
            </a:r>
            <a:r>
              <a:rPr lang="ar-IQ" sz="2800" dirty="0" err="1" smtClean="0"/>
              <a:t>البايوتايت</a:t>
            </a:r>
            <a:r>
              <a:rPr lang="ar-IQ" sz="2800" dirty="0" smtClean="0"/>
              <a:t> فيكون اكثر قابليه على ازاحة البوتاسيوم </a:t>
            </a:r>
            <a:r>
              <a:rPr lang="ar-IQ" sz="2800" dirty="0" err="1" smtClean="0"/>
              <a:t>لانه</a:t>
            </a:r>
            <a:r>
              <a:rPr lang="ar-IQ" sz="2800" dirty="0" smtClean="0"/>
              <a:t> اقل مقاومه </a:t>
            </a:r>
            <a:r>
              <a:rPr lang="ar-IQ" sz="2800" dirty="0" err="1" smtClean="0"/>
              <a:t>للتجويه</a:t>
            </a:r>
            <a:r>
              <a:rPr lang="ar-IQ" sz="2800" dirty="0" smtClean="0"/>
              <a:t> 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56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51968"/>
            <a:ext cx="5074709" cy="380603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373"/>
            <a:ext cx="4048125" cy="2884227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373"/>
            <a:ext cx="374545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ar-IQ" sz="3200" dirty="0" smtClean="0"/>
              <a:t>فرضيات التثبيت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685800"/>
            <a:ext cx="8686800" cy="5943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1-فرضية دوران </a:t>
            </a:r>
            <a:r>
              <a:rPr lang="ar-IQ" sz="2800" dirty="0" err="1" smtClean="0"/>
              <a:t>الهايدروكسيل</a:t>
            </a:r>
            <a:r>
              <a:rPr lang="ar-IQ" sz="2800" dirty="0" smtClean="0"/>
              <a:t> في معادن ثنائية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(</a:t>
            </a:r>
            <a:r>
              <a:rPr lang="ar-IQ" sz="2800" dirty="0" err="1" smtClean="0"/>
              <a:t>المسكوفايت</a:t>
            </a:r>
            <a:r>
              <a:rPr lang="ar-IQ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2-Rich 1997</a:t>
            </a:r>
          </a:p>
          <a:p>
            <a:pPr marL="0" indent="0" algn="r">
              <a:buNone/>
            </a:pPr>
            <a:r>
              <a:rPr lang="ar-IQ" sz="2800" dirty="0" smtClean="0"/>
              <a:t>في معادن ثنائية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تكون طبقة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اقصر من طبقتي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وبالتالي اثناء </a:t>
            </a:r>
            <a:r>
              <a:rPr lang="ar-IQ" sz="2800" dirty="0" err="1" smtClean="0"/>
              <a:t>التجويه</a:t>
            </a:r>
            <a:r>
              <a:rPr lang="ar-IQ" sz="2800" dirty="0" smtClean="0"/>
              <a:t> يمكن ان تتدلى طبقتي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على بعضها مما يساعد في غلق الفتحات وعدم خروج البوتاسيوم منها اما في طبقة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(</a:t>
            </a:r>
            <a:r>
              <a:rPr lang="ar-IQ" sz="2800" dirty="0" err="1" smtClean="0"/>
              <a:t>للبايوتايت</a:t>
            </a:r>
            <a:r>
              <a:rPr lang="ar-IQ" sz="2800" dirty="0" smtClean="0"/>
              <a:t>)تكون مساويه لطبقة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وهذا يعتمد على نوع الايون المركزي </a:t>
            </a:r>
          </a:p>
          <a:p>
            <a:pPr marL="0" indent="0" algn="ctr">
              <a:buNone/>
            </a:pPr>
            <a:r>
              <a:rPr lang="ar-IQ" sz="2800" dirty="0" smtClean="0"/>
              <a:t>تجوية </a:t>
            </a:r>
            <a:r>
              <a:rPr lang="ar-IQ" sz="2800" dirty="0" err="1" smtClean="0"/>
              <a:t>المايكا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1- تجوية الحواف : وتسود في المناطق الجافه وشبة الجافه(تجوية فيزيائية) وهي </a:t>
            </a:r>
            <a:r>
              <a:rPr lang="ar-IQ" sz="2800" dirty="0" err="1" smtClean="0"/>
              <a:t>تتطرأ</a:t>
            </a:r>
            <a:r>
              <a:rPr lang="ar-IQ" sz="2800" dirty="0" smtClean="0"/>
              <a:t> على دقائق المعدن </a:t>
            </a:r>
            <a:r>
              <a:rPr lang="ar-IQ" sz="2800" dirty="0" err="1" smtClean="0"/>
              <a:t>الكبيره</a:t>
            </a:r>
            <a:r>
              <a:rPr lang="ar-IQ" sz="2800" dirty="0" smtClean="0"/>
              <a:t> الحجم </a:t>
            </a:r>
          </a:p>
          <a:p>
            <a:pPr marL="0" indent="0" algn="r">
              <a:buNone/>
            </a:pPr>
            <a:r>
              <a:rPr lang="ar-IQ" sz="2800" dirty="0" smtClean="0"/>
              <a:t>2- تجوية الطبقات : وتسود في المناطق </a:t>
            </a:r>
            <a:r>
              <a:rPr lang="ar-IQ" sz="2800" dirty="0" err="1" smtClean="0"/>
              <a:t>الرطبه</a:t>
            </a:r>
            <a:r>
              <a:rPr lang="ar-IQ" sz="2800" dirty="0" smtClean="0"/>
              <a:t> (</a:t>
            </a:r>
            <a:r>
              <a:rPr lang="ar-IQ" sz="2800" dirty="0" err="1" smtClean="0"/>
              <a:t>التجويه</a:t>
            </a:r>
            <a:r>
              <a:rPr lang="ar-IQ" sz="2800" dirty="0" smtClean="0"/>
              <a:t> الكيميائية) وتحصل على دقائق المعدن الناعمة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982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التركيب الكيميائي لمعدن المايكا</vt:lpstr>
      <vt:lpstr>عرض تقديمي في PowerPoint</vt:lpstr>
      <vt:lpstr>فرضيات التثبيت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lenovo</cp:lastModifiedBy>
  <cp:revision>2</cp:revision>
  <dcterms:created xsi:type="dcterms:W3CDTF">2019-07-13T17:00:35Z</dcterms:created>
  <dcterms:modified xsi:type="dcterms:W3CDTF">2019-07-13T17:01:09Z</dcterms:modified>
</cp:coreProperties>
</file>